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9AFB68-F51C-49D9-B9F3-9C168638D364}" v="4" dt="2024-07-18T13:59:46.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75" d="100"/>
          <a:sy n="75" d="100"/>
        </p:scale>
        <p:origin x="2112" y="-245"/>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CC9AFB68-F51C-49D9-B9F3-9C168638D364}"/>
    <pc:docChg chg="undo redo custSel modSld">
      <pc:chgData name="de-Jesus-Oliveira Victor-Adriel" userId="a708fc36-3c1b-42ab-b5e9-2e1fa3c6605e" providerId="ADAL" clId="{CC9AFB68-F51C-49D9-B9F3-9C168638D364}" dt="2024-07-18T14:12:41.284" v="118" actId="20577"/>
      <pc:docMkLst>
        <pc:docMk/>
      </pc:docMkLst>
      <pc:sldChg chg="modSp mod">
        <pc:chgData name="de-Jesus-Oliveira Victor-Adriel" userId="a708fc36-3c1b-42ab-b5e9-2e1fa3c6605e" providerId="ADAL" clId="{CC9AFB68-F51C-49D9-B9F3-9C168638D364}" dt="2024-07-18T14:09:48.957" v="103" actId="14100"/>
        <pc:sldMkLst>
          <pc:docMk/>
          <pc:sldMk cId="1310685907" sldId="259"/>
        </pc:sldMkLst>
        <pc:spChg chg="mod">
          <ac:chgData name="de-Jesus-Oliveira Victor-Adriel" userId="a708fc36-3c1b-42ab-b5e9-2e1fa3c6605e" providerId="ADAL" clId="{CC9AFB68-F51C-49D9-B9F3-9C168638D364}" dt="2024-07-18T13:53:02.502" v="19" actId="1037"/>
          <ac:spMkLst>
            <pc:docMk/>
            <pc:sldMk cId="1310685907" sldId="259"/>
            <ac:spMk id="13" creationId="{CCCEDD10-4885-4751-AC24-8FB3D31ED69E}"/>
          </ac:spMkLst>
        </pc:spChg>
        <pc:spChg chg="mod">
          <ac:chgData name="de-Jesus-Oliveira Victor-Adriel" userId="a708fc36-3c1b-42ab-b5e9-2e1fa3c6605e" providerId="ADAL" clId="{CC9AFB68-F51C-49D9-B9F3-9C168638D364}" dt="2024-07-18T14:09:48.957" v="103" actId="14100"/>
          <ac:spMkLst>
            <pc:docMk/>
            <pc:sldMk cId="1310685907" sldId="259"/>
            <ac:spMk id="19" creationId="{EAFCC845-7912-40D3-ABE8-DEC2E9DD0B0B}"/>
          </ac:spMkLst>
        </pc:spChg>
        <pc:spChg chg="mod">
          <ac:chgData name="de-Jesus-Oliveira Victor-Adriel" userId="a708fc36-3c1b-42ab-b5e9-2e1fa3c6605e" providerId="ADAL" clId="{CC9AFB68-F51C-49D9-B9F3-9C168638D364}" dt="2024-07-18T13:53:15.320" v="21" actId="20577"/>
          <ac:spMkLst>
            <pc:docMk/>
            <pc:sldMk cId="1310685907" sldId="259"/>
            <ac:spMk id="27" creationId="{B7B59CE9-42CA-4364-836F-E0CA5AD66EC0}"/>
          </ac:spMkLst>
        </pc:spChg>
        <pc:spChg chg="mod">
          <ac:chgData name="de-Jesus-Oliveira Victor-Adriel" userId="a708fc36-3c1b-42ab-b5e9-2e1fa3c6605e" providerId="ADAL" clId="{CC9AFB68-F51C-49D9-B9F3-9C168638D364}" dt="2024-07-18T13:53:13.586" v="20" actId="20577"/>
          <ac:spMkLst>
            <pc:docMk/>
            <pc:sldMk cId="1310685907" sldId="259"/>
            <ac:spMk id="29" creationId="{461F8110-EB40-4652-9204-0B7E3CE13507}"/>
          </ac:spMkLst>
        </pc:spChg>
        <pc:spChg chg="mod">
          <ac:chgData name="de-Jesus-Oliveira Victor-Adriel" userId="a708fc36-3c1b-42ab-b5e9-2e1fa3c6605e" providerId="ADAL" clId="{CC9AFB68-F51C-49D9-B9F3-9C168638D364}" dt="2024-07-18T13:57:36.029" v="45" actId="20577"/>
          <ac:spMkLst>
            <pc:docMk/>
            <pc:sldMk cId="1310685907" sldId="259"/>
            <ac:spMk id="31" creationId="{E051E2C7-DC20-4060-B695-6707A6508000}"/>
          </ac:spMkLst>
        </pc:spChg>
      </pc:sldChg>
      <pc:sldChg chg="addSp modSp mod">
        <pc:chgData name="de-Jesus-Oliveira Victor-Adriel" userId="a708fc36-3c1b-42ab-b5e9-2e1fa3c6605e" providerId="ADAL" clId="{CC9AFB68-F51C-49D9-B9F3-9C168638D364}" dt="2024-07-18T14:00:42.009" v="65"/>
        <pc:sldMkLst>
          <pc:docMk/>
          <pc:sldMk cId="4091270383" sldId="260"/>
        </pc:sldMkLst>
        <pc:spChg chg="mod">
          <ac:chgData name="de-Jesus-Oliveira Victor-Adriel" userId="a708fc36-3c1b-42ab-b5e9-2e1fa3c6605e" providerId="ADAL" clId="{CC9AFB68-F51C-49D9-B9F3-9C168638D364}" dt="2024-07-18T13:58:02.742" v="51" actId="20577"/>
          <ac:spMkLst>
            <pc:docMk/>
            <pc:sldMk cId="4091270383" sldId="260"/>
            <ac:spMk id="17" creationId="{EAB2CE85-EDAA-40CE-91A0-7CF9037A8673}"/>
          </ac:spMkLst>
        </pc:spChg>
        <pc:spChg chg="add">
          <ac:chgData name="de-Jesus-Oliveira Victor-Adriel" userId="a708fc36-3c1b-42ab-b5e9-2e1fa3c6605e" providerId="ADAL" clId="{CC9AFB68-F51C-49D9-B9F3-9C168638D364}" dt="2024-07-18T13:59:40.369" v="59"/>
          <ac:spMkLst>
            <pc:docMk/>
            <pc:sldMk cId="4091270383" sldId="260"/>
            <ac:spMk id="19" creationId="{1F730AB0-F585-DF37-A6ED-DCBD410657FC}"/>
          </ac:spMkLst>
        </pc:spChg>
        <pc:spChg chg="add">
          <ac:chgData name="de-Jesus-Oliveira Victor-Adriel" userId="a708fc36-3c1b-42ab-b5e9-2e1fa3c6605e" providerId="ADAL" clId="{CC9AFB68-F51C-49D9-B9F3-9C168638D364}" dt="2024-07-18T13:59:44.500" v="60"/>
          <ac:spMkLst>
            <pc:docMk/>
            <pc:sldMk cId="4091270383" sldId="260"/>
            <ac:spMk id="20" creationId="{FD02032C-A284-2055-6F24-A287328BBDFE}"/>
          </ac:spMkLst>
        </pc:spChg>
        <pc:spChg chg="mod">
          <ac:chgData name="de-Jesus-Oliveira Victor-Adriel" userId="a708fc36-3c1b-42ab-b5e9-2e1fa3c6605e" providerId="ADAL" clId="{CC9AFB68-F51C-49D9-B9F3-9C168638D364}" dt="2024-07-18T13:58:43.127" v="55" actId="14100"/>
          <ac:spMkLst>
            <pc:docMk/>
            <pc:sldMk cId="4091270383" sldId="260"/>
            <ac:spMk id="22" creationId="{D256D796-B065-41B3-9424-D9E087929BDC}"/>
          </ac:spMkLst>
        </pc:spChg>
        <pc:spChg chg="mod">
          <ac:chgData name="de-Jesus-Oliveira Victor-Adriel" userId="a708fc36-3c1b-42ab-b5e9-2e1fa3c6605e" providerId="ADAL" clId="{CC9AFB68-F51C-49D9-B9F3-9C168638D364}" dt="2024-07-18T14:00:42.009" v="65"/>
          <ac:spMkLst>
            <pc:docMk/>
            <pc:sldMk cId="4091270383" sldId="260"/>
            <ac:spMk id="36" creationId="{F56F6933-ED78-47EC-B1D9-1CF1175B117F}"/>
          </ac:spMkLst>
        </pc:spChg>
        <pc:spChg chg="mod">
          <ac:chgData name="de-Jesus-Oliveira Victor-Adriel" userId="a708fc36-3c1b-42ab-b5e9-2e1fa3c6605e" providerId="ADAL" clId="{CC9AFB68-F51C-49D9-B9F3-9C168638D364}" dt="2024-07-18T13:59:57.695" v="62" actId="14100"/>
          <ac:spMkLst>
            <pc:docMk/>
            <pc:sldMk cId="4091270383" sldId="260"/>
            <ac:spMk id="37" creationId="{415077F1-516D-4AF8-9BF6-7E7CFD18D556}"/>
          </ac:spMkLst>
        </pc:spChg>
      </pc:sldChg>
      <pc:sldChg chg="modSp mod">
        <pc:chgData name="de-Jesus-Oliveira Victor-Adriel" userId="a708fc36-3c1b-42ab-b5e9-2e1fa3c6605e" providerId="ADAL" clId="{CC9AFB68-F51C-49D9-B9F3-9C168638D364}" dt="2024-07-18T14:12:17.044" v="114" actId="14100"/>
        <pc:sldMkLst>
          <pc:docMk/>
          <pc:sldMk cId="3278654172" sldId="261"/>
        </pc:sldMkLst>
        <pc:spChg chg="mod">
          <ac:chgData name="de-Jesus-Oliveira Victor-Adriel" userId="a708fc36-3c1b-42ab-b5e9-2e1fa3c6605e" providerId="ADAL" clId="{CC9AFB68-F51C-49D9-B9F3-9C168638D364}" dt="2024-07-18T14:07:42.717" v="99"/>
          <ac:spMkLst>
            <pc:docMk/>
            <pc:sldMk cId="3278654172" sldId="261"/>
            <ac:spMk id="12" creationId="{32370669-B1FA-4A62-883F-48DF8C3FF9DD}"/>
          </ac:spMkLst>
        </pc:spChg>
        <pc:spChg chg="mod">
          <ac:chgData name="de-Jesus-Oliveira Victor-Adriel" userId="a708fc36-3c1b-42ab-b5e9-2e1fa3c6605e" providerId="ADAL" clId="{CC9AFB68-F51C-49D9-B9F3-9C168638D364}" dt="2024-07-18T14:01:09.899" v="69" actId="14100"/>
          <ac:spMkLst>
            <pc:docMk/>
            <pc:sldMk cId="3278654172" sldId="261"/>
            <ac:spMk id="14" creationId="{D4234115-2013-40E2-B088-A4DB2C414824}"/>
          </ac:spMkLst>
        </pc:spChg>
        <pc:spChg chg="mod">
          <ac:chgData name="de-Jesus-Oliveira Victor-Adriel" userId="a708fc36-3c1b-42ab-b5e9-2e1fa3c6605e" providerId="ADAL" clId="{CC9AFB68-F51C-49D9-B9F3-9C168638D364}" dt="2024-07-18T14:12:17.044" v="114" actId="14100"/>
          <ac:spMkLst>
            <pc:docMk/>
            <pc:sldMk cId="3278654172" sldId="261"/>
            <ac:spMk id="15" creationId="{EA649DB5-9A6D-4AC6-832D-F734CE88E9B6}"/>
          </ac:spMkLst>
        </pc:spChg>
        <pc:spChg chg="mod">
          <ac:chgData name="de-Jesus-Oliveira Victor-Adriel" userId="a708fc36-3c1b-42ab-b5e9-2e1fa3c6605e" providerId="ADAL" clId="{CC9AFB68-F51C-49D9-B9F3-9C168638D364}" dt="2024-07-18T14:03:05.907" v="80" actId="12789"/>
          <ac:spMkLst>
            <pc:docMk/>
            <pc:sldMk cId="3278654172" sldId="261"/>
            <ac:spMk id="17" creationId="{E51EBDF6-8BE5-4025-BB97-D70CFE6BC2E0}"/>
          </ac:spMkLst>
        </pc:spChg>
        <pc:spChg chg="mod">
          <ac:chgData name="de-Jesus-Oliveira Victor-Adriel" userId="a708fc36-3c1b-42ab-b5e9-2e1fa3c6605e" providerId="ADAL" clId="{CC9AFB68-F51C-49D9-B9F3-9C168638D364}" dt="2024-07-18T14:05:24.103" v="92" actId="14100"/>
          <ac:spMkLst>
            <pc:docMk/>
            <pc:sldMk cId="3278654172" sldId="261"/>
            <ac:spMk id="19" creationId="{3FC88F93-A70E-4602-85EC-E3CC8A8816C2}"/>
          </ac:spMkLst>
        </pc:spChg>
        <pc:spChg chg="mod">
          <ac:chgData name="de-Jesus-Oliveira Victor-Adriel" userId="a708fc36-3c1b-42ab-b5e9-2e1fa3c6605e" providerId="ADAL" clId="{CC9AFB68-F51C-49D9-B9F3-9C168638D364}" dt="2024-07-18T14:03:05.907" v="80" actId="12789"/>
          <ac:spMkLst>
            <pc:docMk/>
            <pc:sldMk cId="3278654172" sldId="261"/>
            <ac:spMk id="40" creationId="{0C7EFAAF-7DFA-FE7C-D5E2-A7074C8EC5C3}"/>
          </ac:spMkLst>
        </pc:spChg>
      </pc:sldChg>
      <pc:sldChg chg="modSp mod">
        <pc:chgData name="de-Jesus-Oliveira Victor-Adriel" userId="a708fc36-3c1b-42ab-b5e9-2e1fa3c6605e" providerId="ADAL" clId="{CC9AFB68-F51C-49D9-B9F3-9C168638D364}" dt="2024-07-18T14:12:41.284" v="118" actId="20577"/>
        <pc:sldMkLst>
          <pc:docMk/>
          <pc:sldMk cId="631229544" sldId="262"/>
        </pc:sldMkLst>
        <pc:spChg chg="mod">
          <ac:chgData name="de-Jesus-Oliveira Victor-Adriel" userId="a708fc36-3c1b-42ab-b5e9-2e1fa3c6605e" providerId="ADAL" clId="{CC9AFB68-F51C-49D9-B9F3-9C168638D364}" dt="2024-07-18T13:54:03.043" v="28" actId="20577"/>
          <ac:spMkLst>
            <pc:docMk/>
            <pc:sldMk cId="631229544" sldId="262"/>
            <ac:spMk id="3" creationId="{0401E7B8-9D30-8BAB-6BEE-4A08168956A7}"/>
          </ac:spMkLst>
        </pc:spChg>
        <pc:spChg chg="mod">
          <ac:chgData name="de-Jesus-Oliveira Victor-Adriel" userId="a708fc36-3c1b-42ab-b5e9-2e1fa3c6605e" providerId="ADAL" clId="{CC9AFB68-F51C-49D9-B9F3-9C168638D364}" dt="2024-07-18T14:12:41.284" v="118" actId="20577"/>
          <ac:spMkLst>
            <pc:docMk/>
            <pc:sldMk cId="631229544" sldId="262"/>
            <ac:spMk id="19" creationId="{25F6593C-30FB-4E0F-A4A8-6328236749DF}"/>
          </ac:spMkLst>
        </pc:spChg>
        <pc:spChg chg="mod">
          <ac:chgData name="de-Jesus-Oliveira Victor-Adriel" userId="a708fc36-3c1b-42ab-b5e9-2e1fa3c6605e" providerId="ADAL" clId="{CC9AFB68-F51C-49D9-B9F3-9C168638D364}" dt="2024-07-18T13:53:58.332" v="27" actId="20577"/>
          <ac:spMkLst>
            <pc:docMk/>
            <pc:sldMk cId="631229544" sldId="262"/>
            <ac:spMk id="20" creationId="{FC54AE24-C016-4DAE-B844-F934967B2CF5}"/>
          </ac:spMkLst>
        </pc:spChg>
      </pc:sldChg>
    </pc:docChg>
  </pc:docChgLst>
  <pc:docChgLst>
    <pc:chgData name="de-Jesus-Oliveira Victor-Adriel" userId="a708fc36-3c1b-42ab-b5e9-2e1fa3c6605e" providerId="ADAL" clId="{AD1B2CFE-A4FD-4953-8FC7-4CB209309E22}"/>
    <pc:docChg chg="custSel modSld">
      <pc:chgData name="de-Jesus-Oliveira Victor-Adriel" userId="a708fc36-3c1b-42ab-b5e9-2e1fa3c6605e" providerId="ADAL" clId="{AD1B2CFE-A4FD-4953-8FC7-4CB209309E22}" dt="2024-04-28T15:22:31.452" v="54" actId="20577"/>
      <pc:docMkLst>
        <pc:docMk/>
      </pc:docMkLst>
      <pc:sldChg chg="addSp delSp modSp mod">
        <pc:chgData name="de-Jesus-Oliveira Victor-Adriel" userId="a708fc36-3c1b-42ab-b5e9-2e1fa3c6605e" providerId="ADAL" clId="{AD1B2CFE-A4FD-4953-8FC7-4CB209309E22}" dt="2024-04-28T15:17:42.245" v="30" actId="1035"/>
        <pc:sldMkLst>
          <pc:docMk/>
          <pc:sldMk cId="4091270383" sldId="260"/>
        </pc:sldMkLst>
        <pc:spChg chg="mod">
          <ac:chgData name="de-Jesus-Oliveira Victor-Adriel" userId="a708fc36-3c1b-42ab-b5e9-2e1fa3c6605e" providerId="ADAL" clId="{AD1B2CFE-A4FD-4953-8FC7-4CB209309E22}" dt="2024-04-28T15:17:33.181" v="15" actId="1036"/>
          <ac:spMkLst>
            <pc:docMk/>
            <pc:sldMk cId="4091270383" sldId="260"/>
            <ac:spMk id="17" creationId="{EAB2CE85-EDAA-40CE-91A0-7CF9037A8673}"/>
          </ac:spMkLst>
        </pc:spChg>
        <pc:spChg chg="mod">
          <ac:chgData name="de-Jesus-Oliveira Victor-Adriel" userId="a708fc36-3c1b-42ab-b5e9-2e1fa3c6605e" providerId="ADAL" clId="{AD1B2CFE-A4FD-4953-8FC7-4CB209309E22}" dt="2024-04-28T15:17:42.245" v="30" actId="1035"/>
          <ac:spMkLst>
            <pc:docMk/>
            <pc:sldMk cId="4091270383" sldId="260"/>
            <ac:spMk id="36" creationId="{F56F6933-ED78-47EC-B1D9-1CF1175B117F}"/>
          </ac:spMkLst>
        </pc:spChg>
        <pc:picChg chg="add mod">
          <ac:chgData name="de-Jesus-Oliveira Victor-Adriel" userId="a708fc36-3c1b-42ab-b5e9-2e1fa3c6605e" providerId="ADAL" clId="{AD1B2CFE-A4FD-4953-8FC7-4CB209309E22}" dt="2024-04-28T15:16:43.251" v="4" actId="170"/>
          <ac:picMkLst>
            <pc:docMk/>
            <pc:sldMk cId="4091270383" sldId="260"/>
            <ac:picMk id="3" creationId="{70028DA2-D2CF-38AF-6647-7770C2CD7542}"/>
          </ac:picMkLst>
        </pc:picChg>
        <pc:picChg chg="add mod">
          <ac:chgData name="de-Jesus-Oliveira Victor-Adriel" userId="a708fc36-3c1b-42ab-b5e9-2e1fa3c6605e" providerId="ADAL" clId="{AD1B2CFE-A4FD-4953-8FC7-4CB209309E22}" dt="2024-04-28T15:16:43.251" v="4" actId="170"/>
          <ac:picMkLst>
            <pc:docMk/>
            <pc:sldMk cId="4091270383" sldId="260"/>
            <ac:picMk id="5" creationId="{25482D67-4FED-ACED-407A-0B7DB8D13B17}"/>
          </ac:picMkLst>
        </pc:picChg>
        <pc:picChg chg="add mod">
          <ac:chgData name="de-Jesus-Oliveira Victor-Adriel" userId="a708fc36-3c1b-42ab-b5e9-2e1fa3c6605e" providerId="ADAL" clId="{AD1B2CFE-A4FD-4953-8FC7-4CB209309E22}" dt="2024-04-28T15:16:43.251" v="4" actId="170"/>
          <ac:picMkLst>
            <pc:docMk/>
            <pc:sldMk cId="4091270383" sldId="260"/>
            <ac:picMk id="6" creationId="{6205388B-9A79-5166-83DD-69EE218F3C81}"/>
          </ac:picMkLst>
        </pc:picChg>
        <pc:picChg chg="add mod">
          <ac:chgData name="de-Jesus-Oliveira Victor-Adriel" userId="a708fc36-3c1b-42ab-b5e9-2e1fa3c6605e" providerId="ADAL" clId="{AD1B2CFE-A4FD-4953-8FC7-4CB209309E22}" dt="2024-04-28T15:16:43.251" v="4" actId="170"/>
          <ac:picMkLst>
            <pc:docMk/>
            <pc:sldMk cId="4091270383" sldId="260"/>
            <ac:picMk id="7" creationId="{D4D6E1C4-43F6-5476-866A-3EA9F73AB72D}"/>
          </ac:picMkLst>
        </pc:picChg>
        <pc:picChg chg="add mod">
          <ac:chgData name="de-Jesus-Oliveira Victor-Adriel" userId="a708fc36-3c1b-42ab-b5e9-2e1fa3c6605e" providerId="ADAL" clId="{AD1B2CFE-A4FD-4953-8FC7-4CB209309E22}" dt="2024-04-28T15:16:43.251" v="4" actId="170"/>
          <ac:picMkLst>
            <pc:docMk/>
            <pc:sldMk cId="4091270383" sldId="260"/>
            <ac:picMk id="8" creationId="{71B50083-CD29-E7C1-7EC8-EC40E56DCD12}"/>
          </ac:picMkLst>
        </pc:picChg>
        <pc:picChg chg="add mod">
          <ac:chgData name="de-Jesus-Oliveira Victor-Adriel" userId="a708fc36-3c1b-42ab-b5e9-2e1fa3c6605e" providerId="ADAL" clId="{AD1B2CFE-A4FD-4953-8FC7-4CB209309E22}" dt="2024-04-28T15:16:43.251" v="4" actId="170"/>
          <ac:picMkLst>
            <pc:docMk/>
            <pc:sldMk cId="4091270383" sldId="260"/>
            <ac:picMk id="9" creationId="{30524235-F8D8-2216-B9A5-7E72274B6A13}"/>
          </ac:picMkLst>
        </pc:picChg>
        <pc:picChg chg="add mod">
          <ac:chgData name="de-Jesus-Oliveira Victor-Adriel" userId="a708fc36-3c1b-42ab-b5e9-2e1fa3c6605e" providerId="ADAL" clId="{AD1B2CFE-A4FD-4953-8FC7-4CB209309E22}" dt="2024-04-28T15:16:43.251" v="4" actId="170"/>
          <ac:picMkLst>
            <pc:docMk/>
            <pc:sldMk cId="4091270383" sldId="260"/>
            <ac:picMk id="14" creationId="{32112460-2EE0-278A-FD96-1E64F2F2C014}"/>
          </ac:picMkLst>
        </pc:picChg>
        <pc:picChg chg="del mod">
          <ac:chgData name="de-Jesus-Oliveira Victor-Adriel" userId="a708fc36-3c1b-42ab-b5e9-2e1fa3c6605e" providerId="ADAL" clId="{AD1B2CFE-A4FD-4953-8FC7-4CB209309E22}" dt="2024-04-28T15:16:14.550" v="1" actId="478"/>
          <ac:picMkLst>
            <pc:docMk/>
            <pc:sldMk cId="4091270383" sldId="260"/>
            <ac:picMk id="32" creationId="{F9E3FC94-2158-C125-CD84-D0900C9201C6}"/>
          </ac:picMkLst>
        </pc:picChg>
      </pc:sldChg>
      <pc:sldChg chg="addSp modSp mod">
        <pc:chgData name="de-Jesus-Oliveira Victor-Adriel" userId="a708fc36-3c1b-42ab-b5e9-2e1fa3c6605e" providerId="ADAL" clId="{AD1B2CFE-A4FD-4953-8FC7-4CB209309E22}" dt="2024-04-28T15:22:23.674" v="52" actId="1036"/>
        <pc:sldMkLst>
          <pc:docMk/>
          <pc:sldMk cId="3278654172" sldId="261"/>
        </pc:sldMkLst>
        <pc:spChg chg="mod">
          <ac:chgData name="de-Jesus-Oliveira Victor-Adriel" userId="a708fc36-3c1b-42ab-b5e9-2e1fa3c6605e" providerId="ADAL" clId="{AD1B2CFE-A4FD-4953-8FC7-4CB209309E22}" dt="2024-04-28T15:22:15.761" v="38" actId="1035"/>
          <ac:spMkLst>
            <pc:docMk/>
            <pc:sldMk cId="3278654172" sldId="261"/>
            <ac:spMk id="12" creationId="{32370669-B1FA-4A62-883F-48DF8C3FF9DD}"/>
          </ac:spMkLst>
        </pc:spChg>
        <pc:spChg chg="mod">
          <ac:chgData name="de-Jesus-Oliveira Victor-Adriel" userId="a708fc36-3c1b-42ab-b5e9-2e1fa3c6605e" providerId="ADAL" clId="{AD1B2CFE-A4FD-4953-8FC7-4CB209309E22}" dt="2024-04-28T15:22:17.910" v="40" actId="1035"/>
          <ac:spMkLst>
            <pc:docMk/>
            <pc:sldMk cId="3278654172" sldId="261"/>
            <ac:spMk id="13" creationId="{8BB98DD7-138F-4280-9CFC-330A6CEB34FD}"/>
          </ac:spMkLst>
        </pc:spChg>
        <pc:spChg chg="mod">
          <ac:chgData name="de-Jesus-Oliveira Victor-Adriel" userId="a708fc36-3c1b-42ab-b5e9-2e1fa3c6605e" providerId="ADAL" clId="{AD1B2CFE-A4FD-4953-8FC7-4CB209309E22}" dt="2024-04-28T15:22:20.260" v="47" actId="1035"/>
          <ac:spMkLst>
            <pc:docMk/>
            <pc:sldMk cId="3278654172" sldId="261"/>
            <ac:spMk id="14" creationId="{D4234115-2013-40E2-B088-A4DB2C414824}"/>
          </ac:spMkLst>
        </pc:spChg>
        <pc:spChg chg="mod">
          <ac:chgData name="de-Jesus-Oliveira Victor-Adriel" userId="a708fc36-3c1b-42ab-b5e9-2e1fa3c6605e" providerId="ADAL" clId="{AD1B2CFE-A4FD-4953-8FC7-4CB209309E22}" dt="2024-04-28T15:22:23.674" v="52" actId="1036"/>
          <ac:spMkLst>
            <pc:docMk/>
            <pc:sldMk cId="3278654172" sldId="261"/>
            <ac:spMk id="17" creationId="{E51EBDF6-8BE5-4025-BB97-D70CFE6BC2E0}"/>
          </ac:spMkLst>
        </pc:spChg>
        <pc:spChg chg="mod">
          <ac:chgData name="de-Jesus-Oliveira Victor-Adriel" userId="a708fc36-3c1b-42ab-b5e9-2e1fa3c6605e" providerId="ADAL" clId="{AD1B2CFE-A4FD-4953-8FC7-4CB209309E22}" dt="2024-04-28T15:22:22.398" v="51" actId="1035"/>
          <ac:spMkLst>
            <pc:docMk/>
            <pc:sldMk cId="3278654172" sldId="261"/>
            <ac:spMk id="40" creationId="{0C7EFAAF-7DFA-FE7C-D5E2-A7074C8EC5C3}"/>
          </ac:spMkLst>
        </pc:spChg>
        <pc:picChg chg="add mod">
          <ac:chgData name="de-Jesus-Oliveira Victor-Adriel" userId="a708fc36-3c1b-42ab-b5e9-2e1fa3c6605e" providerId="ADAL" clId="{AD1B2CFE-A4FD-4953-8FC7-4CB209309E22}" dt="2024-04-28T15:21:17.728" v="33" actId="170"/>
          <ac:picMkLst>
            <pc:docMk/>
            <pc:sldMk cId="3278654172" sldId="261"/>
            <ac:picMk id="3" creationId="{3A37D8E3-3838-7A0F-F2BA-7ABF0C71C7BA}"/>
          </ac:picMkLst>
        </pc:picChg>
        <pc:picChg chg="add mod">
          <ac:chgData name="de-Jesus-Oliveira Victor-Adriel" userId="a708fc36-3c1b-42ab-b5e9-2e1fa3c6605e" providerId="ADAL" clId="{AD1B2CFE-A4FD-4953-8FC7-4CB209309E22}" dt="2024-04-28T15:21:17.728" v="33" actId="170"/>
          <ac:picMkLst>
            <pc:docMk/>
            <pc:sldMk cId="3278654172" sldId="261"/>
            <ac:picMk id="11" creationId="{F2828EF2-9B41-AB18-0B85-4E89659AC83B}"/>
          </ac:picMkLst>
        </pc:picChg>
        <pc:picChg chg="add mod">
          <ac:chgData name="de-Jesus-Oliveira Victor-Adriel" userId="a708fc36-3c1b-42ab-b5e9-2e1fa3c6605e" providerId="ADAL" clId="{AD1B2CFE-A4FD-4953-8FC7-4CB209309E22}" dt="2024-04-28T15:21:17.728" v="33" actId="170"/>
          <ac:picMkLst>
            <pc:docMk/>
            <pc:sldMk cId="3278654172" sldId="261"/>
            <ac:picMk id="16" creationId="{16ED60CA-3109-1CF4-B27E-B43C57C4A82F}"/>
          </ac:picMkLst>
        </pc:picChg>
        <pc:picChg chg="add mod">
          <ac:chgData name="de-Jesus-Oliveira Victor-Adriel" userId="a708fc36-3c1b-42ab-b5e9-2e1fa3c6605e" providerId="ADAL" clId="{AD1B2CFE-A4FD-4953-8FC7-4CB209309E22}" dt="2024-04-28T15:21:17.728" v="33" actId="170"/>
          <ac:picMkLst>
            <pc:docMk/>
            <pc:sldMk cId="3278654172" sldId="261"/>
            <ac:picMk id="21" creationId="{B1CE6B8F-5E75-EFDC-B820-019B9D4FB1AE}"/>
          </ac:picMkLst>
        </pc:picChg>
      </pc:sldChg>
      <pc:sldChg chg="modSp mod">
        <pc:chgData name="de-Jesus-Oliveira Victor-Adriel" userId="a708fc36-3c1b-42ab-b5e9-2e1fa3c6605e" providerId="ADAL" clId="{AD1B2CFE-A4FD-4953-8FC7-4CB209309E22}" dt="2024-04-28T15:22:31.452" v="54" actId="20577"/>
        <pc:sldMkLst>
          <pc:docMk/>
          <pc:sldMk cId="171183961" sldId="268"/>
        </pc:sldMkLst>
        <pc:spChg chg="mod">
          <ac:chgData name="de-Jesus-Oliveira Victor-Adriel" userId="a708fc36-3c1b-42ab-b5e9-2e1fa3c6605e" providerId="ADAL" clId="{AD1B2CFE-A4FD-4953-8FC7-4CB209309E22}" dt="2024-04-28T15:22:31.452" v="54" actId="20577"/>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9624F097-DD72-454A-A708-608831538EBB}"/>
    <pc:docChg chg="undo custSel modSld">
      <pc:chgData name="de-Jesus-Oliveira Victor-Adriel" userId="a708fc36-3c1b-42ab-b5e9-2e1fa3c6605e" providerId="ADAL" clId="{9624F097-DD72-454A-A708-608831538EBB}" dt="2024-05-19T10:47:34.356" v="244" actId="20577"/>
      <pc:docMkLst>
        <pc:docMk/>
      </pc:docMkLst>
      <pc:sldChg chg="modSp mod">
        <pc:chgData name="de-Jesus-Oliveira Victor-Adriel" userId="a708fc36-3c1b-42ab-b5e9-2e1fa3c6605e" providerId="ADAL" clId="{9624F097-DD72-454A-A708-608831538EBB}" dt="2024-05-19T10:40:57.159" v="89" actId="1036"/>
        <pc:sldMkLst>
          <pc:docMk/>
          <pc:sldMk cId="1310685907" sldId="259"/>
        </pc:sldMkLst>
        <pc:spChg chg="mod">
          <ac:chgData name="de-Jesus-Oliveira Victor-Adriel" userId="a708fc36-3c1b-42ab-b5e9-2e1fa3c6605e" providerId="ADAL" clId="{9624F097-DD72-454A-A708-608831538EBB}" dt="2024-05-19T10:34:06.444" v="10"/>
          <ac:spMkLst>
            <pc:docMk/>
            <pc:sldMk cId="1310685907" sldId="259"/>
            <ac:spMk id="2" creationId="{4FCEB005-E3D6-2D42-08C8-52ED256FC26E}"/>
          </ac:spMkLst>
        </pc:spChg>
        <pc:spChg chg="mod">
          <ac:chgData name="de-Jesus-Oliveira Victor-Adriel" userId="a708fc36-3c1b-42ab-b5e9-2e1fa3c6605e" providerId="ADAL" clId="{9624F097-DD72-454A-A708-608831538EBB}" dt="2024-05-19T10:39:30.730" v="43" actId="1036"/>
          <ac:spMkLst>
            <pc:docMk/>
            <pc:sldMk cId="1310685907" sldId="259"/>
            <ac:spMk id="13" creationId="{CCCEDD10-4885-4751-AC24-8FB3D31ED69E}"/>
          </ac:spMkLst>
        </pc:spChg>
        <pc:spChg chg="mod">
          <ac:chgData name="de-Jesus-Oliveira Victor-Adriel" userId="a708fc36-3c1b-42ab-b5e9-2e1fa3c6605e" providerId="ADAL" clId="{9624F097-DD72-454A-A708-608831538EBB}" dt="2024-05-19T10:35:40.599" v="25" actId="1036"/>
          <ac:spMkLst>
            <pc:docMk/>
            <pc:sldMk cId="1310685907" sldId="259"/>
            <ac:spMk id="19" creationId="{EAFCC845-7912-40D3-ABE8-DEC2E9DD0B0B}"/>
          </ac:spMkLst>
        </pc:spChg>
        <pc:spChg chg="mod">
          <ac:chgData name="de-Jesus-Oliveira Victor-Adriel" userId="a708fc36-3c1b-42ab-b5e9-2e1fa3c6605e" providerId="ADAL" clId="{9624F097-DD72-454A-A708-608831538EBB}" dt="2024-05-19T10:39:48.060" v="49" actId="1036"/>
          <ac:spMkLst>
            <pc:docMk/>
            <pc:sldMk cId="1310685907" sldId="259"/>
            <ac:spMk id="27" creationId="{B7B59CE9-42CA-4364-836F-E0CA5AD66EC0}"/>
          </ac:spMkLst>
        </pc:spChg>
        <pc:spChg chg="mod">
          <ac:chgData name="de-Jesus-Oliveira Victor-Adriel" userId="a708fc36-3c1b-42ab-b5e9-2e1fa3c6605e" providerId="ADAL" clId="{9624F097-DD72-454A-A708-608831538EBB}" dt="2024-05-19T10:40:57.159" v="89" actId="1036"/>
          <ac:spMkLst>
            <pc:docMk/>
            <pc:sldMk cId="1310685907" sldId="259"/>
            <ac:spMk id="29" creationId="{461F8110-EB40-4652-9204-0B7E3CE13507}"/>
          </ac:spMkLst>
        </pc:spChg>
        <pc:spChg chg="mod">
          <ac:chgData name="de-Jesus-Oliveira Victor-Adriel" userId="a708fc36-3c1b-42ab-b5e9-2e1fa3c6605e" providerId="ADAL" clId="{9624F097-DD72-454A-A708-608831538EBB}" dt="2024-05-19T10:40:55.140" v="84" actId="1036"/>
          <ac:spMkLst>
            <pc:docMk/>
            <pc:sldMk cId="1310685907" sldId="259"/>
            <ac:spMk id="31" creationId="{E051E2C7-DC20-4060-B695-6707A6508000}"/>
          </ac:spMkLst>
        </pc:spChg>
      </pc:sldChg>
      <pc:sldChg chg="modSp mod">
        <pc:chgData name="de-Jesus-Oliveira Victor-Adriel" userId="a708fc36-3c1b-42ab-b5e9-2e1fa3c6605e" providerId="ADAL" clId="{9624F097-DD72-454A-A708-608831538EBB}" dt="2024-05-19T10:43:36.561" v="178" actId="20577"/>
        <pc:sldMkLst>
          <pc:docMk/>
          <pc:sldMk cId="4091270383" sldId="260"/>
        </pc:sldMkLst>
        <pc:spChg chg="mod">
          <ac:chgData name="de-Jesus-Oliveira Victor-Adriel" userId="a708fc36-3c1b-42ab-b5e9-2e1fa3c6605e" providerId="ADAL" clId="{9624F097-DD72-454A-A708-608831538EBB}" dt="2024-05-19T10:34:10.701" v="11"/>
          <ac:spMkLst>
            <pc:docMk/>
            <pc:sldMk cId="4091270383" sldId="260"/>
            <ac:spMk id="2" creationId="{02BD2F2F-E5C9-CF29-DB1F-A56A5605DE9A}"/>
          </ac:spMkLst>
        </pc:spChg>
        <pc:spChg chg="mod">
          <ac:chgData name="de-Jesus-Oliveira Victor-Adriel" userId="a708fc36-3c1b-42ab-b5e9-2e1fa3c6605e" providerId="ADAL" clId="{9624F097-DD72-454A-A708-608831538EBB}" dt="2024-05-19T10:41:12.887" v="100" actId="1037"/>
          <ac:spMkLst>
            <pc:docMk/>
            <pc:sldMk cId="4091270383" sldId="260"/>
            <ac:spMk id="17" creationId="{EAB2CE85-EDAA-40CE-91A0-7CF9037A8673}"/>
          </ac:spMkLst>
        </pc:spChg>
        <pc:spChg chg="mod">
          <ac:chgData name="de-Jesus-Oliveira Victor-Adriel" userId="a708fc36-3c1b-42ab-b5e9-2e1fa3c6605e" providerId="ADAL" clId="{9624F097-DD72-454A-A708-608831538EBB}" dt="2024-05-19T10:41:58.187" v="117" actId="1038"/>
          <ac:spMkLst>
            <pc:docMk/>
            <pc:sldMk cId="4091270383" sldId="260"/>
            <ac:spMk id="22" creationId="{D256D796-B065-41B3-9424-D9E087929BDC}"/>
          </ac:spMkLst>
        </pc:spChg>
        <pc:spChg chg="mod">
          <ac:chgData name="de-Jesus-Oliveira Victor-Adriel" userId="a708fc36-3c1b-42ab-b5e9-2e1fa3c6605e" providerId="ADAL" clId="{9624F097-DD72-454A-A708-608831538EBB}" dt="2024-05-19T10:42:10.955" v="122" actId="1037"/>
          <ac:spMkLst>
            <pc:docMk/>
            <pc:sldMk cId="4091270383" sldId="260"/>
            <ac:spMk id="25" creationId="{C2E880B1-4D80-4221-B780-CFBE6FE470F0}"/>
          </ac:spMkLst>
        </pc:spChg>
        <pc:spChg chg="mod">
          <ac:chgData name="de-Jesus-Oliveira Victor-Adriel" userId="a708fc36-3c1b-42ab-b5e9-2e1fa3c6605e" providerId="ADAL" clId="{9624F097-DD72-454A-A708-608831538EBB}" dt="2024-05-19T10:42:25.753" v="141" actId="1038"/>
          <ac:spMkLst>
            <pc:docMk/>
            <pc:sldMk cId="4091270383" sldId="260"/>
            <ac:spMk id="28" creationId="{06DF58F9-B396-413E-B575-4DB8B8D74ACB}"/>
          </ac:spMkLst>
        </pc:spChg>
        <pc:spChg chg="mod">
          <ac:chgData name="de-Jesus-Oliveira Victor-Adriel" userId="a708fc36-3c1b-42ab-b5e9-2e1fa3c6605e" providerId="ADAL" clId="{9624F097-DD72-454A-A708-608831538EBB}" dt="2024-05-19T10:42:57.570" v="156" actId="1037"/>
          <ac:spMkLst>
            <pc:docMk/>
            <pc:sldMk cId="4091270383" sldId="260"/>
            <ac:spMk id="34" creationId="{7D31D6E0-FA84-4BF7-8596-48C1293642A5}"/>
          </ac:spMkLst>
        </pc:spChg>
        <pc:spChg chg="mod">
          <ac:chgData name="de-Jesus-Oliveira Victor-Adriel" userId="a708fc36-3c1b-42ab-b5e9-2e1fa3c6605e" providerId="ADAL" clId="{9624F097-DD72-454A-A708-608831538EBB}" dt="2024-05-19T10:43:36.561" v="178" actId="20577"/>
          <ac:spMkLst>
            <pc:docMk/>
            <pc:sldMk cId="4091270383" sldId="260"/>
            <ac:spMk id="36" creationId="{F56F6933-ED78-47EC-B1D9-1CF1175B117F}"/>
          </ac:spMkLst>
        </pc:spChg>
        <pc:spChg chg="mod">
          <ac:chgData name="de-Jesus-Oliveira Victor-Adriel" userId="a708fc36-3c1b-42ab-b5e9-2e1fa3c6605e" providerId="ADAL" clId="{9624F097-DD72-454A-A708-608831538EBB}" dt="2024-05-19T10:42:33.155" v="142" actId="14100"/>
          <ac:spMkLst>
            <pc:docMk/>
            <pc:sldMk cId="4091270383" sldId="260"/>
            <ac:spMk id="37" creationId="{415077F1-516D-4AF8-9BF6-7E7CFD18D556}"/>
          </ac:spMkLst>
        </pc:spChg>
        <pc:spChg chg="mod">
          <ac:chgData name="de-Jesus-Oliveira Victor-Adriel" userId="a708fc36-3c1b-42ab-b5e9-2e1fa3c6605e" providerId="ADAL" clId="{9624F097-DD72-454A-A708-608831538EBB}" dt="2024-05-19T10:41:28.822" v="102" actId="20577"/>
          <ac:spMkLst>
            <pc:docMk/>
            <pc:sldMk cId="4091270383" sldId="260"/>
            <ac:spMk id="40" creationId="{A3BCA5F5-B91B-FED2-EA22-9C4D4A27CB49}"/>
          </ac:spMkLst>
        </pc:spChg>
      </pc:sldChg>
      <pc:sldChg chg="modSp mod">
        <pc:chgData name="de-Jesus-Oliveira Victor-Adriel" userId="a708fc36-3c1b-42ab-b5e9-2e1fa3c6605e" providerId="ADAL" clId="{9624F097-DD72-454A-A708-608831538EBB}" dt="2024-05-19T10:46:15.828" v="229" actId="1035"/>
        <pc:sldMkLst>
          <pc:docMk/>
          <pc:sldMk cId="3278654172" sldId="261"/>
        </pc:sldMkLst>
        <pc:spChg chg="mod">
          <ac:chgData name="de-Jesus-Oliveira Victor-Adriel" userId="a708fc36-3c1b-42ab-b5e9-2e1fa3c6605e" providerId="ADAL" clId="{9624F097-DD72-454A-A708-608831538EBB}" dt="2024-05-19T10:34:13.575" v="12"/>
          <ac:spMkLst>
            <pc:docMk/>
            <pc:sldMk cId="3278654172" sldId="261"/>
            <ac:spMk id="2" creationId="{04376A3E-D165-FFBF-CC04-67F079FB9B0E}"/>
          </ac:spMkLst>
        </pc:spChg>
        <pc:spChg chg="mod">
          <ac:chgData name="de-Jesus-Oliveira Victor-Adriel" userId="a708fc36-3c1b-42ab-b5e9-2e1fa3c6605e" providerId="ADAL" clId="{9624F097-DD72-454A-A708-608831538EBB}" dt="2024-05-19T10:44:03.779" v="183" actId="1037"/>
          <ac:spMkLst>
            <pc:docMk/>
            <pc:sldMk cId="3278654172" sldId="261"/>
            <ac:spMk id="13" creationId="{8BB98DD7-138F-4280-9CFC-330A6CEB34FD}"/>
          </ac:spMkLst>
        </pc:spChg>
        <pc:spChg chg="mod">
          <ac:chgData name="de-Jesus-Oliveira Victor-Adriel" userId="a708fc36-3c1b-42ab-b5e9-2e1fa3c6605e" providerId="ADAL" clId="{9624F097-DD72-454A-A708-608831538EBB}" dt="2024-05-19T10:44:50.788" v="190" actId="20577"/>
          <ac:spMkLst>
            <pc:docMk/>
            <pc:sldMk cId="3278654172" sldId="261"/>
            <ac:spMk id="14" creationId="{D4234115-2013-40E2-B088-A4DB2C414824}"/>
          </ac:spMkLst>
        </pc:spChg>
        <pc:spChg chg="mod">
          <ac:chgData name="de-Jesus-Oliveira Victor-Adriel" userId="a708fc36-3c1b-42ab-b5e9-2e1fa3c6605e" providerId="ADAL" clId="{9624F097-DD72-454A-A708-608831538EBB}" dt="2024-05-19T10:44:56.158" v="192" actId="1037"/>
          <ac:spMkLst>
            <pc:docMk/>
            <pc:sldMk cId="3278654172" sldId="261"/>
            <ac:spMk id="15" creationId="{EA649DB5-9A6D-4AC6-832D-F734CE88E9B6}"/>
          </ac:spMkLst>
        </pc:spChg>
        <pc:spChg chg="mod">
          <ac:chgData name="de-Jesus-Oliveira Victor-Adriel" userId="a708fc36-3c1b-42ab-b5e9-2e1fa3c6605e" providerId="ADAL" clId="{9624F097-DD72-454A-A708-608831538EBB}" dt="2024-05-19T10:44:59.458" v="194" actId="1037"/>
          <ac:spMkLst>
            <pc:docMk/>
            <pc:sldMk cId="3278654172" sldId="261"/>
            <ac:spMk id="17" creationId="{E51EBDF6-8BE5-4025-BB97-D70CFE6BC2E0}"/>
          </ac:spMkLst>
        </pc:spChg>
        <pc:spChg chg="mod">
          <ac:chgData name="de-Jesus-Oliveira Victor-Adriel" userId="a708fc36-3c1b-42ab-b5e9-2e1fa3c6605e" providerId="ADAL" clId="{9624F097-DD72-454A-A708-608831538EBB}" dt="2024-05-19T10:45:30.622" v="210" actId="1037"/>
          <ac:spMkLst>
            <pc:docMk/>
            <pc:sldMk cId="3278654172" sldId="261"/>
            <ac:spMk id="18" creationId="{7B95E41A-8941-4DEA-A927-B5EA7993132F}"/>
          </ac:spMkLst>
        </pc:spChg>
        <pc:spChg chg="mod">
          <ac:chgData name="de-Jesus-Oliveira Victor-Adriel" userId="a708fc36-3c1b-42ab-b5e9-2e1fa3c6605e" providerId="ADAL" clId="{9624F097-DD72-454A-A708-608831538EBB}" dt="2024-05-19T10:46:01.607" v="217" actId="1038"/>
          <ac:spMkLst>
            <pc:docMk/>
            <pc:sldMk cId="3278654172" sldId="261"/>
            <ac:spMk id="19" creationId="{3FC88F93-A70E-4602-85EC-E3CC8A8816C2}"/>
          </ac:spMkLst>
        </pc:spChg>
        <pc:spChg chg="mod">
          <ac:chgData name="de-Jesus-Oliveira Victor-Adriel" userId="a708fc36-3c1b-42ab-b5e9-2e1fa3c6605e" providerId="ADAL" clId="{9624F097-DD72-454A-A708-608831538EBB}" dt="2024-05-19T10:46:15.828" v="229" actId="1035"/>
          <ac:spMkLst>
            <pc:docMk/>
            <pc:sldMk cId="3278654172" sldId="261"/>
            <ac:spMk id="20" creationId="{129C7494-A326-4E23-9779-668ED0B2F88D}"/>
          </ac:spMkLst>
        </pc:spChg>
        <pc:spChg chg="mod">
          <ac:chgData name="de-Jesus-Oliveira Victor-Adriel" userId="a708fc36-3c1b-42ab-b5e9-2e1fa3c6605e" providerId="ADAL" clId="{9624F097-DD72-454A-A708-608831538EBB}" dt="2024-05-19T10:45:05.271" v="195" actId="14100"/>
          <ac:spMkLst>
            <pc:docMk/>
            <pc:sldMk cId="3278654172" sldId="261"/>
            <ac:spMk id="40" creationId="{0C7EFAAF-7DFA-FE7C-D5E2-A7074C8EC5C3}"/>
          </ac:spMkLst>
        </pc:spChg>
      </pc:sldChg>
      <pc:sldChg chg="modSp mod">
        <pc:chgData name="de-Jesus-Oliveira Victor-Adriel" userId="a708fc36-3c1b-42ab-b5e9-2e1fa3c6605e" providerId="ADAL" clId="{9624F097-DD72-454A-A708-608831538EBB}" dt="2024-05-19T10:47:34.356" v="244" actId="20577"/>
        <pc:sldMkLst>
          <pc:docMk/>
          <pc:sldMk cId="631229544" sldId="262"/>
        </pc:sldMkLst>
        <pc:spChg chg="mod">
          <ac:chgData name="de-Jesus-Oliveira Victor-Adriel" userId="a708fc36-3c1b-42ab-b5e9-2e1fa3c6605e" providerId="ADAL" clId="{9624F097-DD72-454A-A708-608831538EBB}" dt="2024-05-19T10:34:16.701" v="13"/>
          <ac:spMkLst>
            <pc:docMk/>
            <pc:sldMk cId="631229544" sldId="262"/>
            <ac:spMk id="2" creationId="{C459F574-0429-28BD-4745-6B7E810DF460}"/>
          </ac:spMkLst>
        </pc:spChg>
        <pc:spChg chg="mod">
          <ac:chgData name="de-Jesus-Oliveira Victor-Adriel" userId="a708fc36-3c1b-42ab-b5e9-2e1fa3c6605e" providerId="ADAL" clId="{9624F097-DD72-454A-A708-608831538EBB}" dt="2024-05-19T10:47:34.356" v="244" actId="20577"/>
          <ac:spMkLst>
            <pc:docMk/>
            <pc:sldMk cId="631229544" sldId="262"/>
            <ac:spMk id="3" creationId="{0401E7B8-9D30-8BAB-6BEE-4A08168956A7}"/>
          </ac:spMkLst>
        </pc:spChg>
        <pc:spChg chg="mod">
          <ac:chgData name="de-Jesus-Oliveira Victor-Adriel" userId="a708fc36-3c1b-42ab-b5e9-2e1fa3c6605e" providerId="ADAL" clId="{9624F097-DD72-454A-A708-608831538EBB}" dt="2024-05-19T10:46:32.381" v="235" actId="1037"/>
          <ac:spMkLst>
            <pc:docMk/>
            <pc:sldMk cId="631229544" sldId="262"/>
            <ac:spMk id="18" creationId="{1A1AEC66-48A3-4E75-8540-E5458E8C506E}"/>
          </ac:spMkLst>
        </pc:spChg>
        <pc:spChg chg="mod">
          <ac:chgData name="de-Jesus-Oliveira Victor-Adriel" userId="a708fc36-3c1b-42ab-b5e9-2e1fa3c6605e" providerId="ADAL" clId="{9624F097-DD72-454A-A708-608831538EBB}" dt="2024-05-19T10:46:54.860" v="237" actId="1037"/>
          <ac:spMkLst>
            <pc:docMk/>
            <pc:sldMk cId="631229544" sldId="262"/>
            <ac:spMk id="19" creationId="{25F6593C-30FB-4E0F-A4A8-6328236749DF}"/>
          </ac:spMkLst>
        </pc:spChg>
        <pc:spChg chg="mod">
          <ac:chgData name="de-Jesus-Oliveira Victor-Adriel" userId="a708fc36-3c1b-42ab-b5e9-2e1fa3c6605e" providerId="ADAL" clId="{9624F097-DD72-454A-A708-608831538EBB}" dt="2024-05-19T10:47:15.047" v="241" actId="1036"/>
          <ac:spMkLst>
            <pc:docMk/>
            <pc:sldMk cId="631229544" sldId="262"/>
            <ac:spMk id="20" creationId="{FC54AE24-C016-4DAE-B844-F934967B2CF5}"/>
          </ac:spMkLst>
        </pc:spChg>
      </pc:sldChg>
      <pc:sldChg chg="modSp mod">
        <pc:chgData name="de-Jesus-Oliveira Victor-Adriel" userId="a708fc36-3c1b-42ab-b5e9-2e1fa3c6605e" providerId="ADAL" clId="{9624F097-DD72-454A-A708-608831538EBB}" dt="2024-05-14T15:18:24.965" v="0"/>
        <pc:sldMkLst>
          <pc:docMk/>
          <pc:sldMk cId="4264380333" sldId="267"/>
        </pc:sldMkLst>
        <pc:spChg chg="mod">
          <ac:chgData name="de-Jesus-Oliveira Victor-Adriel" userId="a708fc36-3c1b-42ab-b5e9-2e1fa3c6605e" providerId="ADAL" clId="{9624F097-DD72-454A-A708-608831538EBB}" dt="2024-05-14T15:18:24.965" v="0"/>
          <ac:spMkLst>
            <pc:docMk/>
            <pc:sldMk cId="4264380333" sldId="267"/>
            <ac:spMk id="2" creationId="{36F7C832-7D7F-40CB-9479-79BC46A793B9}"/>
          </ac:spMkLst>
        </pc:spChg>
      </pc:sldChg>
      <pc:sldChg chg="modSp mod">
        <pc:chgData name="de-Jesus-Oliveira Victor-Adriel" userId="a708fc36-3c1b-42ab-b5e9-2e1fa3c6605e" providerId="ADAL" clId="{9624F097-DD72-454A-A708-608831538EBB}" dt="2024-05-19T10:34:28.409" v="16" actId="108"/>
        <pc:sldMkLst>
          <pc:docMk/>
          <pc:sldMk cId="171183961" sldId="268"/>
        </pc:sldMkLst>
        <pc:spChg chg="mod">
          <ac:chgData name="de-Jesus-Oliveira Victor-Adriel" userId="a708fc36-3c1b-42ab-b5e9-2e1fa3c6605e" providerId="ADAL" clId="{9624F097-DD72-454A-A708-608831538EBB}" dt="2024-05-19T10:34:28.409" v="16" actId="108"/>
          <ac:spMkLst>
            <pc:docMk/>
            <pc:sldMk cId="171183961" sldId="268"/>
            <ac:spMk id="3" creationId="{6F30592E-2B59-53F6-00A7-302C7D36EEC3}"/>
          </ac:spMkLst>
        </pc:spChg>
      </pc:sldChg>
      <pc:sldChg chg="modSp mod">
        <pc:chgData name="de-Jesus-Oliveira Victor-Adriel" userId="a708fc36-3c1b-42ab-b5e9-2e1fa3c6605e" providerId="ADAL" clId="{9624F097-DD72-454A-A708-608831538EBB}" dt="2024-05-19T10:33:43.383" v="9" actId="20577"/>
        <pc:sldMkLst>
          <pc:docMk/>
          <pc:sldMk cId="313680254" sldId="285"/>
        </pc:sldMkLst>
        <pc:spChg chg="mod">
          <ac:chgData name="de-Jesus-Oliveira Victor-Adriel" userId="a708fc36-3c1b-42ab-b5e9-2e1fa3c6605e" providerId="ADAL" clId="{9624F097-DD72-454A-A708-608831538EBB}" dt="2024-05-19T10:33:43.383" v="9" actId="20577"/>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18.07.2024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18.07.2024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18.07.2024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18.07.2024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18.07.2024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18.07.2024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362848"/>
            <a:ext cx="4497388" cy="7754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Types</a:t>
            </a:r>
            <a:r>
              <a:rPr lang="de-AT" sz="4800" dirty="0">
                <a:latin typeface="Pangolin" panose="00000500000000000000"/>
              </a:rPr>
              <a:t> </a:t>
            </a:r>
            <a:r>
              <a:rPr lang="de-AT" sz="4800" dirty="0" err="1">
                <a:latin typeface="Pangolin" panose="00000500000000000000"/>
              </a:rPr>
              <a:t>Primitifs</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fr-FR" sz="1100" dirty="0">
                <a:latin typeface="Segoe UI" panose="020B0502040204020203" pitchFamily="34" charset="0"/>
                <a:cs typeface="Segoe UI" panose="020B0502040204020203" pitchFamily="34" charset="0"/>
              </a:rPr>
              <a:t>Cette bande dessinée a été créée dans le cadre du projet de recherche </a:t>
            </a:r>
            <a:r>
              <a:rPr lang="fr-FR" sz="1100" dirty="0" err="1">
                <a:latin typeface="Segoe UI" panose="020B0502040204020203" pitchFamily="34" charset="0"/>
                <a:cs typeface="Segoe UI" panose="020B0502040204020203" pitchFamily="34" charset="0"/>
              </a:rPr>
              <a:t>Comixplain</a:t>
            </a:r>
            <a:r>
              <a:rPr lang="fr-FR" sz="1100" dirty="0">
                <a:latin typeface="Segoe UI" panose="020B0502040204020203" pitchFamily="34" charset="0"/>
                <a:cs typeface="Segoe UI" panose="020B0502040204020203" pitchFamily="34" charset="0"/>
              </a:rPr>
              <a:t>, financé par l’Innovation Call 2022 de l’Université des Sciences Appliquées de St. </a:t>
            </a:r>
            <a:r>
              <a:rPr lang="fr-FR" sz="1100" dirty="0" err="1">
                <a:latin typeface="Segoe UI" panose="020B0502040204020203" pitchFamily="34" charset="0"/>
                <a:cs typeface="Segoe UI" panose="020B0502040204020203" pitchFamily="34" charset="0"/>
              </a:rPr>
              <a:t>Pölten</a:t>
            </a:r>
            <a:r>
              <a:rPr lang="fr-FR" sz="1100" dirty="0">
                <a:latin typeface="Segoe UI" panose="020B0502040204020203" pitchFamily="34" charset="0"/>
                <a:cs typeface="Segoe UI" panose="020B0502040204020203" pitchFamily="34" charset="0"/>
              </a:rPr>
              <a:t>, en Autriche.</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Équipe: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Types</a:t>
            </a:r>
            <a:r>
              <a:rPr lang="de-AT" sz="1000" dirty="0">
                <a:latin typeface="Pangolin" panose="00000500000000000000"/>
              </a:rPr>
              <a:t> </a:t>
            </a:r>
            <a:r>
              <a:rPr lang="de-AT" sz="1000" dirty="0" err="1">
                <a:latin typeface="Pangolin" panose="00000500000000000000"/>
              </a:rPr>
              <a:t>Primitifs</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504979" y="3758488"/>
            <a:ext cx="1794064"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1000" dirty="0">
                <a:latin typeface="Pangolin" panose="00000500000000000000" pitchFamily="2" charset="0"/>
                <a:ea typeface="+mn-ea"/>
                <a:cs typeface="+mn-cs"/>
              </a:rPr>
              <a:t>Oh, vous êtes sûrement la nouvelle reçue dont notre manager nous a parlé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527644" y="3672520"/>
            <a:ext cx="2167795" cy="861774"/>
          </a:xfrm>
          <a:prstGeom prst="rect">
            <a:avLst/>
          </a:prstGeom>
          <a:noFill/>
        </p:spPr>
        <p:txBody>
          <a:bodyPr wrap="square">
            <a:spAutoFit/>
          </a:bodyPr>
          <a:lstStyle/>
          <a:p>
            <a:pPr algn="ctr"/>
            <a:r>
              <a:rPr lang="fr-FR" sz="1000" dirty="0">
                <a:latin typeface="Pangolin" panose="00000500000000000000" pitchFamily="2" charset="0"/>
              </a:rPr>
              <a:t>Qu’entendez-vous par «« ce n’est pas moi » » ? Bien sûr que c’est </a:t>
            </a:r>
            <a:br>
              <a:rPr lang="fr-FR" sz="1000" dirty="0">
                <a:latin typeface="Pangolin" panose="00000500000000000000" pitchFamily="2" charset="0"/>
              </a:rPr>
            </a:br>
            <a:r>
              <a:rPr lang="fr-FR" sz="1000" dirty="0">
                <a:latin typeface="Pangolin" panose="00000500000000000000" pitchFamily="2" charset="0"/>
              </a:rPr>
              <a:t>vous ! Voici votre tablier. Venez avec moi et je vous montrerai comment les choses fonctionnent ici.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53534"/>
            <a:ext cx="1752511" cy="707886"/>
          </a:xfrm>
          <a:prstGeom prst="rect">
            <a:avLst/>
          </a:prstGeom>
          <a:noFill/>
        </p:spPr>
        <p:txBody>
          <a:bodyPr wrap="square">
            <a:spAutoFit/>
          </a:bodyPr>
          <a:lstStyle/>
          <a:p>
            <a:pPr algn="ctr"/>
            <a:r>
              <a:rPr lang="fr-FR" sz="1000" dirty="0">
                <a:latin typeface="Pangolin" panose="00000500000000000000" pitchFamily="2" charset="0"/>
              </a:rPr>
              <a:t>Votre travail consiste à exécuter les ordres du programme, euh, je veux dire, de la cuisine ...</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557635" y="6943687"/>
            <a:ext cx="1702474" cy="400110"/>
          </a:xfrm>
          <a:prstGeom prst="rect">
            <a:avLst/>
          </a:prstGeom>
          <a:noFill/>
        </p:spPr>
        <p:txBody>
          <a:bodyPr wrap="square">
            <a:spAutoFit/>
          </a:bodyPr>
          <a:lstStyle/>
          <a:p>
            <a:pPr algn="ctr"/>
            <a:r>
              <a:rPr lang="fr-FR" sz="1000" dirty="0">
                <a:latin typeface="Pangolin" panose="00000500000000000000" pitchFamily="2" charset="0"/>
              </a:rPr>
              <a:t>Et à mettre des valeurs
... C’est-à-dire le café ...</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19070" y="6990200"/>
            <a:ext cx="1928370" cy="246221"/>
          </a:xfrm>
          <a:prstGeom prst="rect">
            <a:avLst/>
          </a:prstGeom>
          <a:noFill/>
        </p:spPr>
        <p:txBody>
          <a:bodyPr wrap="square">
            <a:spAutoFit/>
          </a:bodyPr>
          <a:lstStyle/>
          <a:p>
            <a:pPr algn="ctr"/>
            <a:r>
              <a:rPr lang="de-DE" sz="1000" dirty="0">
                <a:latin typeface="Pangolin" panose="00000500000000000000" pitchFamily="2" charset="0"/>
              </a:rPr>
              <a:t>Dans des </a:t>
            </a:r>
            <a:r>
              <a:rPr lang="de-DE" sz="1000" dirty="0" err="1">
                <a:latin typeface="Pangolin" panose="00000500000000000000" pitchFamily="2" charset="0"/>
              </a:rPr>
              <a:t>récipients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70028DA2-D2CF-38AF-6647-7770C2CD7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5482D67-4FED-ACED-407A-0B7DB8D13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205388B-9A79-5166-83DD-69EE218F3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D4D6E1C4-43F6-5476-866A-3EA9F73AB7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1B50083-CD29-E7C1-7EC8-EC40E56DC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0524235-F8D8-2216-B9A5-7E72274B6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31">
            <a:extLst>
              <a:ext uri="{FF2B5EF4-FFF2-40B4-BE49-F238E27FC236}">
                <a16:creationId xmlns:a16="http://schemas.microsoft.com/office/drawing/2014/main" id="{32112460-2EE0-278A-FD96-1E64F2F2C014}"/>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Types</a:t>
            </a:r>
            <a:r>
              <a:rPr lang="de-AT" sz="1000" dirty="0">
                <a:latin typeface="Pangolin" panose="00000500000000000000"/>
              </a:rPr>
              <a:t> </a:t>
            </a:r>
            <a:r>
              <a:rPr lang="de-AT" sz="1000" dirty="0" err="1">
                <a:latin typeface="Pangolin" panose="00000500000000000000"/>
              </a:rPr>
              <a:t>Primitifs</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355211" y="649511"/>
            <a:ext cx="186532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1000" dirty="0">
                <a:latin typeface="Pangolin" panose="00000500000000000000" pitchFamily="2" charset="0"/>
                <a:ea typeface="+mn-ea"/>
                <a:cs typeface="+mn-cs"/>
              </a:rPr>
              <a:t>Voici les différents récipients que nous utilisons. Ne vous inquiétez pas des valeurs exactes des intervalles.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426701" y="3824937"/>
            <a:ext cx="1652024" cy="553998"/>
          </a:xfrm>
          <a:prstGeom prst="rect">
            <a:avLst/>
          </a:prstGeom>
          <a:noFill/>
        </p:spPr>
        <p:txBody>
          <a:bodyPr wrap="square">
            <a:spAutoFit/>
          </a:bodyPr>
          <a:lstStyle/>
          <a:p>
            <a:pPr algn="ctr"/>
            <a:r>
              <a:rPr lang="fr-FR" sz="1000" dirty="0">
                <a:latin typeface="Pangolin" panose="00000500000000000000" pitchFamily="2" charset="0"/>
              </a:rPr>
              <a:t>Parfois, vous devrez verser le contenu d'un récipient dans un autre.</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887013" y="4089387"/>
            <a:ext cx="1385240" cy="246221"/>
          </a:xfrm>
          <a:prstGeom prst="rect">
            <a:avLst/>
          </a:prstGeom>
          <a:noFill/>
        </p:spPr>
        <p:txBody>
          <a:bodyPr wrap="square">
            <a:spAutoFit/>
          </a:bodyPr>
          <a:lstStyle/>
          <a:p>
            <a:pPr algn="ctr"/>
            <a:r>
              <a:rPr lang="de-DE" sz="1000">
                <a:latin typeface="Pangolin" panose="00000500000000000000" pitchFamily="2" charset="0"/>
              </a:rPr>
              <a:t>Facile, n’est-ce pas ?</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869475" y="3919605"/>
            <a:ext cx="1520719" cy="400110"/>
          </a:xfrm>
          <a:prstGeom prst="rect">
            <a:avLst/>
          </a:prstGeom>
          <a:noFill/>
        </p:spPr>
        <p:txBody>
          <a:bodyPr wrap="square">
            <a:spAutoFit/>
          </a:bodyPr>
          <a:lstStyle/>
          <a:p>
            <a:pPr algn="ctr"/>
            <a:r>
              <a:rPr lang="fr-FR" sz="1000">
                <a:latin typeface="Pangolin" panose="00000500000000000000" pitchFamily="2" charset="0"/>
              </a:rPr>
              <a:t>Mais soyez conscient d’une chose.</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360646" y="6874487"/>
            <a:ext cx="1782480" cy="707886"/>
          </a:xfrm>
          <a:prstGeom prst="rect">
            <a:avLst/>
          </a:prstGeom>
          <a:noFill/>
        </p:spPr>
        <p:txBody>
          <a:bodyPr wrap="square">
            <a:spAutoFit/>
          </a:bodyPr>
          <a:lstStyle/>
          <a:p>
            <a:pPr algn="ctr"/>
            <a:r>
              <a:rPr lang="fr-FR" sz="1000" dirty="0">
                <a:latin typeface="Pangolin" panose="00000500000000000000" pitchFamily="2" charset="0"/>
              </a:rPr>
              <a:t>En fait, vous ne videz pas les récipients d’origine, mais copiez le contenu dans un nouveau conteneur.</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68668" y="6866711"/>
            <a:ext cx="1926069" cy="707886"/>
          </a:xfrm>
          <a:prstGeom prst="rect">
            <a:avLst/>
          </a:prstGeom>
          <a:noFill/>
        </p:spPr>
        <p:txBody>
          <a:bodyPr wrap="square">
            <a:spAutoFit/>
          </a:bodyPr>
          <a:lstStyle/>
          <a:p>
            <a:pPr algn="ctr"/>
            <a:r>
              <a:rPr lang="fr-FR" sz="1000">
                <a:latin typeface="Pangolin" panose="00000500000000000000" pitchFamily="2" charset="0"/>
              </a:rPr>
              <a:t>De plus, vous pouvez toujours copier le contenu d’un conteneur plus petit dans un conteneur plus grand.</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713288" y="6916260"/>
            <a:ext cx="1802813" cy="553998"/>
          </a:xfrm>
          <a:prstGeom prst="rect">
            <a:avLst/>
          </a:prstGeom>
          <a:noFill/>
        </p:spPr>
        <p:txBody>
          <a:bodyPr wrap="square">
            <a:spAutoFit/>
          </a:bodyPr>
          <a:lstStyle/>
          <a:p>
            <a:pPr algn="ctr"/>
            <a:r>
              <a:rPr lang="fr-FR" sz="1000" dirty="0">
                <a:latin typeface="Pangolin" panose="00000500000000000000" pitchFamily="2" charset="0"/>
              </a:rPr>
              <a:t>Mais que se passe-t-il lorsque nous versons un </a:t>
            </a:r>
            <a:br>
              <a:rPr lang="fr-FR" sz="1000" dirty="0">
                <a:latin typeface="Pangolin" panose="00000500000000000000" pitchFamily="2" charset="0"/>
              </a:rPr>
            </a:br>
            <a:r>
              <a:rPr lang="fr-FR" sz="1000" dirty="0">
                <a:latin typeface="Pangolin" panose="00000500000000000000" pitchFamily="2" charset="0"/>
              </a:rPr>
              <a:t>FLOAT sur un SHORT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3A37D8E3-3838-7A0F-F2BA-7ABF0C71C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2828EF2-9B41-AB18-0B85-4E89659AC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6ED60CA-3109-1CF4-B27E-B43C57C4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1CE6B8F-5E75-EFDC-B820-019B9D4FB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Types</a:t>
            </a:r>
            <a:r>
              <a:rPr lang="de-AT" sz="1000" dirty="0">
                <a:latin typeface="Pangolin" panose="00000500000000000000"/>
              </a:rPr>
              <a:t> </a:t>
            </a:r>
            <a:r>
              <a:rPr lang="de-AT" sz="1000" dirty="0" err="1">
                <a:latin typeface="Pangolin" panose="00000500000000000000"/>
              </a:rPr>
              <a:t>Primitifs</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861704"/>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Seule</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une</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partie</a:t>
            </a:r>
            <a:r>
              <a:rPr lang="de-DE" sz="1000" dirty="0">
                <a:latin typeface="Pangolin" panose="00000500000000000000" pitchFamily="2" charset="0"/>
                <a:ea typeface="+mn-ea"/>
                <a:cs typeface="+mn-cs"/>
              </a:rPr>
              <a:t> le </a:t>
            </a:r>
            <a:r>
              <a:rPr lang="de-DE" sz="1000" dirty="0" err="1">
                <a:latin typeface="Pangolin" panose="00000500000000000000" pitchFamily="2" charset="0"/>
                <a:ea typeface="+mn-ea"/>
                <a:cs typeface="+mn-cs"/>
              </a:rPr>
              <a:t>remplira</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42486" y="807395"/>
            <a:ext cx="1782780" cy="400110"/>
          </a:xfrm>
          <a:prstGeom prst="rect">
            <a:avLst/>
          </a:prstGeom>
          <a:noFill/>
        </p:spPr>
        <p:txBody>
          <a:bodyPr wrap="square">
            <a:spAutoFit/>
          </a:bodyPr>
          <a:lstStyle/>
          <a:p>
            <a:pPr algn="ctr"/>
            <a:r>
              <a:rPr lang="fr-FR" sz="1000">
                <a:latin typeface="Pangolin" panose="00000500000000000000" pitchFamily="2" charset="0"/>
              </a:rPr>
              <a:t>Et le reste laissera un énorme désordre sur le comptoir.</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700404" y="790724"/>
            <a:ext cx="1781676" cy="553998"/>
          </a:xfrm>
          <a:prstGeom prst="rect">
            <a:avLst/>
          </a:prstGeom>
          <a:noFill/>
        </p:spPr>
        <p:txBody>
          <a:bodyPr wrap="square">
            <a:spAutoFit/>
          </a:bodyPr>
          <a:lstStyle/>
          <a:p>
            <a:pPr algn="ctr"/>
            <a:r>
              <a:rPr lang="fr-FR" sz="1000" dirty="0">
                <a:latin typeface="Pangolin" panose="00000500000000000000" pitchFamily="2" charset="0"/>
              </a:rPr>
              <a:t>Et la gravité de la situation dépendra du gestionnaire avec qui vous travaillez.</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303219" y="3908229"/>
            <a:ext cx="1904222" cy="553998"/>
          </a:xfrm>
          <a:prstGeom prst="rect">
            <a:avLst/>
          </a:prstGeom>
          <a:noFill/>
        </p:spPr>
        <p:txBody>
          <a:bodyPr wrap="square">
            <a:spAutoFit/>
          </a:bodyPr>
          <a:lstStyle/>
          <a:p>
            <a:pPr algn="ctr"/>
            <a:r>
              <a:rPr lang="fr-FR" sz="1000" dirty="0">
                <a:latin typeface="Pangolin" panose="00000500000000000000" pitchFamily="2" charset="0"/>
              </a:rPr>
              <a:t>Vous voyez ce gars là-bas ? Celui-là ne vous dérangera pas trop et il le nettoiera pour vous.</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03953" y="3908229"/>
            <a:ext cx="1892584" cy="553998"/>
          </a:xfrm>
          <a:prstGeom prst="rect">
            <a:avLst/>
          </a:prstGeom>
          <a:noFill/>
        </p:spPr>
        <p:txBody>
          <a:bodyPr wrap="square">
            <a:spAutoFit/>
          </a:bodyPr>
          <a:lstStyle/>
          <a:p>
            <a:pPr algn="ctr"/>
            <a:r>
              <a:rPr lang="fr-FR" sz="1000" dirty="0">
                <a:latin typeface="Pangolin" panose="00000500000000000000" pitchFamily="2" charset="0"/>
              </a:rPr>
              <a:t>Mais ne le faites JAMAIS sous l’œil vigilant de celui-là là-bas. </a:t>
            </a:r>
            <a:br>
              <a:rPr lang="fr-FR" sz="1000" dirty="0">
                <a:latin typeface="Pangolin" panose="00000500000000000000" pitchFamily="2" charset="0"/>
              </a:rPr>
            </a:br>
            <a:r>
              <a:rPr lang="fr-FR" sz="1000" dirty="0">
                <a:latin typeface="Pangolin" panose="00000500000000000000" pitchFamily="2" charset="0"/>
              </a:rPr>
              <a:t>Il ne le nettoiera pas tout seul !</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831285"/>
            <a:ext cx="2001066" cy="707886"/>
          </a:xfrm>
          <a:prstGeom prst="rect">
            <a:avLst/>
          </a:prstGeom>
          <a:noFill/>
        </p:spPr>
        <p:txBody>
          <a:bodyPr wrap="square">
            <a:spAutoFit/>
          </a:bodyPr>
          <a:lstStyle/>
          <a:p>
            <a:pPr algn="ctr"/>
            <a:r>
              <a:rPr lang="fr-FR" sz="1000" dirty="0">
                <a:latin typeface="Pangolin" panose="00000500000000000000" pitchFamily="2" charset="0"/>
              </a:rPr>
              <a:t>Donc, en fonction de ce sur quoi vous travaillez, essayez d’éviter les versements qui créent des désordres.</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240647" y="6829615"/>
            <a:ext cx="2002109" cy="600164"/>
          </a:xfrm>
          <a:prstGeom prst="rect">
            <a:avLst/>
          </a:prstGeom>
          <a:noFill/>
        </p:spPr>
        <p:txBody>
          <a:bodyPr wrap="square">
            <a:spAutoFit/>
          </a:bodyPr>
          <a:lstStyle/>
          <a:p>
            <a:pPr algn="ctr"/>
            <a:r>
              <a:rPr lang="fr-FR" sz="1100">
                <a:latin typeface="Pangolin" panose="00000500000000000000" pitchFamily="2" charset="0"/>
              </a:rPr>
              <a:t>Vous vous demandez peut-être pourquoi nous ne mettons pas tout en DOUBLE.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59124" y="6887231"/>
            <a:ext cx="1635356" cy="600164"/>
          </a:xfrm>
          <a:prstGeom prst="rect">
            <a:avLst/>
          </a:prstGeom>
          <a:noFill/>
        </p:spPr>
        <p:txBody>
          <a:bodyPr wrap="square">
            <a:spAutoFit/>
          </a:bodyPr>
          <a:lstStyle/>
          <a:p>
            <a:r>
              <a:rPr lang="fr-FR" sz="1100" dirty="0">
                <a:latin typeface="Pangolin" panose="00000500000000000000" pitchFamily="2" charset="0"/>
              </a:rPr>
              <a:t>… Cette solution utiliserait trop d'espace inutilement …</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09416" y="9037248"/>
            <a:ext cx="1489108" cy="430887"/>
          </a:xfrm>
          <a:prstGeom prst="rect">
            <a:avLst/>
          </a:prstGeom>
          <a:noFill/>
        </p:spPr>
        <p:txBody>
          <a:bodyPr wrap="square">
            <a:spAutoFit/>
          </a:bodyPr>
          <a:lstStyle/>
          <a:p>
            <a:pPr algn="ctr"/>
            <a:r>
              <a:rPr lang="fr-FR" sz="1100">
                <a:latin typeface="Pangolin" panose="00000500000000000000" pitchFamily="2" charset="0"/>
              </a:rPr>
              <a:t>Veuillez donc choisir les tailles appropriées.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Types</a:t>
            </a:r>
            <a:r>
              <a:rPr lang="de-AT" sz="1000" dirty="0">
                <a:latin typeface="Pangolin" panose="00000500000000000000"/>
              </a:rPr>
              <a:t> </a:t>
            </a:r>
            <a:r>
              <a:rPr lang="de-AT" sz="1000" dirty="0" err="1">
                <a:latin typeface="Pangolin" panose="00000500000000000000"/>
              </a:rPr>
              <a:t>Primitifs</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391647" y="635178"/>
            <a:ext cx="1725361"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fr-FR" sz="1000">
                <a:latin typeface="Pangolin" panose="00000500000000000000" pitchFamily="2" charset="0"/>
                <a:ea typeface="+mn-ea"/>
                <a:cs typeface="+mn-cs"/>
              </a:rPr>
              <a:t>C’est tout ce que vous devez savoir pour commencer, alors profitez de votre premier jour de travail.</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a:latin typeface="Pangolin" panose="00000500000000000000" pitchFamily="2" charset="0"/>
              </a:rPr>
              <a:t>Bonjour!</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68455" y="749480"/>
            <a:ext cx="1768694" cy="707886"/>
          </a:xfrm>
          <a:prstGeom prst="rect">
            <a:avLst/>
          </a:prstGeom>
          <a:noFill/>
        </p:spPr>
        <p:txBody>
          <a:bodyPr wrap="square">
            <a:spAutoFit/>
          </a:bodyPr>
          <a:lstStyle/>
          <a:p>
            <a:pPr algn="ctr"/>
            <a:r>
              <a:rPr lang="fr-FR" sz="1000" dirty="0">
                <a:latin typeface="Pangolin" panose="00000500000000000000" pitchFamily="2" charset="0"/>
              </a:rPr>
              <a:t>Je suis la nouvelle recrue et mon premier jour de travail commence aujourd’hui. On m'a dit de te chercher.</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662612" y="625832"/>
            <a:ext cx="1879588" cy="852156"/>
          </a:xfrm>
          <a:prstGeom prst="rect">
            <a:avLst/>
          </a:prstGeom>
          <a:noFill/>
        </p:spPr>
        <p:txBody>
          <a:bodyPr wrap="square">
            <a:spAutoFit/>
          </a:bodyPr>
          <a:lstStyle/>
          <a:p>
            <a:pPr algn="ctr">
              <a:lnSpc>
                <a:spcPts val="1500"/>
              </a:lnSpc>
            </a:pPr>
            <a:r>
              <a:rPr lang="fr-FR" sz="1000" dirty="0">
                <a:latin typeface="Pangolin" panose="00000500000000000000" pitchFamily="2" charset="0"/>
              </a:rPr>
              <a:t>Tu sais quoi? Je suis assez occupé en ce moment. Et si vous lui expliquiez comment les choses fonctionnent ici !</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a:solidFill>
                  <a:schemeClr val="tx1"/>
                </a:solidFill>
                <a:latin typeface="Pangolin" panose="00000500000000000000" pitchFamily="2" charset="0"/>
              </a:rPr>
              <a:t>Comment expliqueriez-vous le concept de types de données primitifs au nouvel employé ? Utilisez cet espace pour prendre des notes et dessiner des images.</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err="1">
                <a:solidFill>
                  <a:srgbClr val="333333"/>
                </a:solidFill>
                <a:latin typeface="Source Sans Pro" panose="020B0503030403020204" pitchFamily="34" charset="0"/>
                <a:ea typeface="+mn-ea"/>
                <a:cs typeface="+mn-cs"/>
              </a:rPr>
              <a:t>Types</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Primitifs</a:t>
            </a:r>
            <a:r>
              <a:rPr lang="de-AT" sz="1100" dirty="0">
                <a:solidFill>
                  <a:srgbClr val="333333"/>
                </a:solidFill>
                <a:latin typeface="Source Sans Pro" panose="020B0503030403020204" pitchFamily="34" charset="0"/>
                <a:ea typeface="+mn-ea"/>
                <a:cs typeface="+mn-cs"/>
              </a:rPr>
              <a:t> </a:t>
            </a:r>
            <a:r>
              <a:rPr lang="de-DE" sz="1100" dirty="0">
                <a:solidFill>
                  <a:srgbClr val="333333"/>
                </a:solidFill>
                <a:latin typeface="Source Sans Pro" panose="020B0503030403020204" pitchFamily="34" charset="0"/>
                <a:ea typeface="+mn-ea"/>
                <a:cs typeface="+mn-cs"/>
              </a:rPr>
              <a:t>© 2024 </a:t>
            </a:r>
            <a:r>
              <a:rPr lang="de-DE" sz="1100" dirty="0" err="1">
                <a:solidFill>
                  <a:srgbClr val="333333"/>
                </a:solidFill>
                <a:latin typeface="Source Sans Pro" panose="020B0503030403020204" pitchFamily="34" charset="0"/>
                <a:ea typeface="+mn-ea"/>
                <a:cs typeface="+mn-cs"/>
              </a:rPr>
              <a:t>by</a:t>
            </a:r>
            <a:r>
              <a:rPr lang="de-DE" sz="1100" dirty="0">
                <a:solidFill>
                  <a:srgbClr val="333333"/>
                </a:solidFill>
                <a:latin typeface="Source Sans Pro" panose="020B0503030403020204" pitchFamily="34" charset="0"/>
                <a:ea typeface="+mn-ea"/>
                <a:cs typeface="+mn-cs"/>
              </a:rPr>
              <a:t> Comixplain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F7B09DBF6D7B4DA35692C22AFAF86F" ma:contentTypeVersion="17" ma:contentTypeDescription="Create a new document." ma:contentTypeScope="" ma:versionID="ad44a7505c7aca20613ebc6bcfeba5ad">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e159740320cafda465bba0cd79ce7dbe"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35C186C0-933C-4F8E-A995-33D94FD3E22A}"/>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654</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Segoe UI</vt:lpstr>
      <vt:lpstr>Calibri</vt:lpstr>
      <vt:lpstr>Pangolin</vt:lpstr>
      <vt:lpstr>Calibri Light</vt:lpstr>
      <vt:lpstr>Source Sans Pro</vt:lpstr>
      <vt:lpstr>Arial</vt:lpstr>
      <vt:lpstr>Office</vt:lpstr>
      <vt:lpstr>Types Primitifs</vt:lpstr>
      <vt:lpstr>https://fhstp.github.io/comixplain</vt:lpstr>
      <vt:lpstr>Oh, vous êtes sûrement la nouvelle reçue dont notre manager nous a parlé !</vt:lpstr>
      <vt:lpstr>Voici les différents récipients que nous utilisons. Ne vous inquiétez pas des valeurs exactes des intervalles.</vt:lpstr>
      <vt:lpstr>Seule une partie le remplira.</vt:lpstr>
      <vt:lpstr>C’est tout ce que vous devez savoir pour commencer, alors profitez de votre premier jour de travail.</vt:lpstr>
      <vt:lpstr>Types Primitifs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2024-07-18T14:12:49Z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